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96.png"/><Relationship Id="rId7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21.png"/><Relationship Id="rId9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21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5.png"/><Relationship Id="rId7" Type="http://schemas.openxmlformats.org/officeDocument/2006/relationships/image" Target="../media/image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4.png"/><Relationship Id="rId5" Type="http://schemas.openxmlformats.org/officeDocument/2006/relationships/image" Target="../media/image147.png"/><Relationship Id="rId10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2.png"/><Relationship Id="rId21" Type="http://schemas.openxmlformats.org/officeDocument/2006/relationships/image" Target="../media/image16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151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21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52.png"/><Relationship Id="rId7" Type="http://schemas.openxmlformats.org/officeDocument/2006/relationships/image" Target="../media/image17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52.png"/><Relationship Id="rId7" Type="http://schemas.openxmlformats.org/officeDocument/2006/relationships/image" Target="../media/image18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21.png"/><Relationship Id="rId9" Type="http://schemas.openxmlformats.org/officeDocument/2006/relationships/image" Target="../media/image1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52.png"/><Relationship Id="rId7" Type="http://schemas.openxmlformats.org/officeDocument/2006/relationships/image" Target="../media/image18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52.png"/><Relationship Id="rId7" Type="http://schemas.openxmlformats.org/officeDocument/2006/relationships/image" Target="../media/image19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52.png"/><Relationship Id="rId7" Type="http://schemas.openxmlformats.org/officeDocument/2006/relationships/image" Target="../media/image19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52.png"/><Relationship Id="rId7" Type="http://schemas.openxmlformats.org/officeDocument/2006/relationships/image" Target="../media/image204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8.png"/><Relationship Id="rId7" Type="http://schemas.openxmlformats.org/officeDocument/2006/relationships/image" Target="../media/image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0.png"/><Relationship Id="rId5" Type="http://schemas.openxmlformats.org/officeDocument/2006/relationships/image" Target="../media/image21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8.png"/><Relationship Id="rId3" Type="http://schemas.openxmlformats.org/officeDocument/2006/relationships/image" Target="../media/image8.png"/><Relationship Id="rId7" Type="http://schemas.openxmlformats.org/officeDocument/2006/relationships/image" Target="../media/image223.png"/><Relationship Id="rId12" Type="http://schemas.openxmlformats.org/officeDocument/2006/relationships/image" Target="../media/image2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6.png"/><Relationship Id="rId5" Type="http://schemas.openxmlformats.org/officeDocument/2006/relationships/image" Target="../media/image221.png"/><Relationship Id="rId10" Type="http://schemas.openxmlformats.org/officeDocument/2006/relationships/image" Target="../media/image225.png"/><Relationship Id="rId4" Type="http://schemas.openxmlformats.org/officeDocument/2006/relationships/image" Target="../media/image220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21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0.png"/><Relationship Id="rId4" Type="http://schemas.openxmlformats.org/officeDocument/2006/relationships/image" Target="../media/image55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3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2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1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21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5" Type="http://schemas.openxmlformats.org/officeDocument/2006/relationships/image" Target="../media/image21.png"/><Relationship Id="rId10" Type="http://schemas.openxmlformats.org/officeDocument/2006/relationships/image" Target="../media/image58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21.png"/><Relationship Id="rId9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6.png"/><Relationship Id="rId21" Type="http://schemas.openxmlformats.org/officeDocument/2006/relationships/image" Target="../media/image96.png"/><Relationship Id="rId7" Type="http://schemas.openxmlformats.org/officeDocument/2006/relationships/image" Target="../media/image21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5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23" Type="http://schemas.openxmlformats.org/officeDocument/2006/relationships/image" Target="../media/image124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6461" y="739719"/>
            <a:ext cx="16132792" cy="8806277"/>
            <a:chOff x="1076461" y="739719"/>
            <a:chExt cx="16132792" cy="8806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61" y="739719"/>
              <a:ext cx="16132792" cy="8806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83878" y="2384302"/>
            <a:ext cx="9930439" cy="3085714"/>
            <a:chOff x="4283878" y="2384302"/>
            <a:chExt cx="9930439" cy="30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3878" y="2384302"/>
              <a:ext cx="9930439" cy="30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41607" y="2659005"/>
            <a:ext cx="11689163" cy="5268095"/>
            <a:chOff x="3341607" y="2659005"/>
            <a:chExt cx="11689163" cy="526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4852" y="2362251"/>
              <a:ext cx="11031849" cy="395672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9674" y="7209063"/>
              <a:ext cx="273631" cy="866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0970"/>
            <a:ext cx="1986796" cy="1986796"/>
            <a:chOff x="0" y="20970"/>
            <a:chExt cx="1986796" cy="19867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0" y="20970"/>
              <a:ext cx="1986796" cy="19867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286" y="5999574"/>
            <a:ext cx="2651248" cy="4286140"/>
            <a:chOff x="114286" y="5999574"/>
            <a:chExt cx="2651248" cy="42861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4286" y="5999574"/>
              <a:ext cx="2651248" cy="42861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67623" y="7767623"/>
            <a:ext cx="1781238" cy="3254945"/>
            <a:chOff x="15767623" y="7767623"/>
            <a:chExt cx="1781238" cy="3254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5767623" y="7767623"/>
              <a:ext cx="1781238" cy="3254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12706" y="-335518"/>
            <a:ext cx="1796547" cy="3468238"/>
            <a:chOff x="15412706" y="-335518"/>
            <a:chExt cx="1796547" cy="3468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5412706" y="-335518"/>
              <a:ext cx="1796547" cy="3468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18840" y="6667068"/>
            <a:ext cx="10973854" cy="4878677"/>
            <a:chOff x="3718840" y="6667068"/>
            <a:chExt cx="10973854" cy="48786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0274" y="6438503"/>
              <a:ext cx="7618683" cy="304754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61526" y="10871649"/>
              <a:ext cx="256886" cy="8134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98098" y="7927100"/>
            <a:ext cx="2320287" cy="2358615"/>
            <a:chOff x="15498098" y="7927100"/>
            <a:chExt cx="2320287" cy="23586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98098" y="7927100"/>
              <a:ext cx="2320287" cy="23586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7699" y="8068775"/>
            <a:ext cx="2044422" cy="2500822"/>
            <a:chOff x="417699" y="8068775"/>
            <a:chExt cx="2044422" cy="25008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699" y="8068775"/>
              <a:ext cx="2044422" cy="25008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33096" y="15834"/>
            <a:ext cx="1835054" cy="2352634"/>
            <a:chOff x="15433096" y="15834"/>
            <a:chExt cx="1835054" cy="23526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740000">
              <a:off x="15433096" y="15834"/>
              <a:ext cx="1835054" cy="23526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910" y="0"/>
            <a:ext cx="1895103" cy="3075217"/>
            <a:chOff x="128910" y="0"/>
            <a:chExt cx="1895103" cy="30752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910" y="0"/>
              <a:ext cx="1895103" cy="307521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50066" y="5142857"/>
            <a:ext cx="4985583" cy="498558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478413" y="1187952"/>
            <a:ext cx="1514850" cy="1816845"/>
            <a:chOff x="12478413" y="1187952"/>
            <a:chExt cx="1514850" cy="18168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960000">
              <a:off x="12478413" y="1187952"/>
              <a:ext cx="1514850" cy="1816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7066" y="1261142"/>
            <a:ext cx="3651247" cy="16938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3820" y="2470182"/>
            <a:ext cx="402732" cy="18458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80771" y="2768739"/>
            <a:ext cx="8443038" cy="3091642"/>
            <a:chOff x="1880771" y="2768739"/>
            <a:chExt cx="8443038" cy="30916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84248" y="1348022"/>
              <a:ext cx="16886076" cy="618328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0771" y="2768739"/>
              <a:ext cx="8443038" cy="30916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7939" y="6692847"/>
            <a:ext cx="7394852" cy="1470258"/>
            <a:chOff x="1147939" y="6692847"/>
            <a:chExt cx="7394852" cy="14702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384877" y="6095843"/>
              <a:ext cx="14789704" cy="294051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939" y="6692847"/>
              <a:ext cx="7394852" cy="14702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959344"/>
            <a:ext cx="6475111" cy="5694753"/>
            <a:chOff x="9142857" y="3959344"/>
            <a:chExt cx="6475111" cy="56947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1101" y="1405918"/>
              <a:ext cx="12950222" cy="1138950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3959344"/>
              <a:ext cx="6475111" cy="5694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7066" y="1261142"/>
            <a:ext cx="5743138" cy="16938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5482" y="2551063"/>
            <a:ext cx="13322943" cy="81338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5375" y="90044"/>
            <a:ext cx="7275039" cy="16938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300599" y="5404381"/>
            <a:ext cx="2231542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4521" y="1402781"/>
            <a:ext cx="14846658" cy="8479081"/>
            <a:chOff x="1654521" y="1402781"/>
            <a:chExt cx="14846658" cy="84790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4521" y="1402781"/>
              <a:ext cx="14846658" cy="84790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4142" y="1806713"/>
            <a:ext cx="4566108" cy="13967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18187" y="1848653"/>
            <a:ext cx="5705817" cy="13967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1033" y="5875112"/>
            <a:ext cx="6151207" cy="13967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5644" y="5875112"/>
            <a:ext cx="4405103" cy="13967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1515" y="3017887"/>
            <a:ext cx="5214790" cy="21110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76087" y="3439516"/>
            <a:ext cx="4071962" cy="1126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74430" y="7190915"/>
            <a:ext cx="5214790" cy="16190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89287" y="7190916"/>
            <a:ext cx="4160848" cy="26031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5650" y="321780"/>
            <a:ext cx="17685843" cy="9594534"/>
            <a:chOff x="335650" y="321780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650" y="321780"/>
              <a:ext cx="17685843" cy="9594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3709" y="7147716"/>
            <a:ext cx="3407446" cy="4922977"/>
            <a:chOff x="7733709" y="7147716"/>
            <a:chExt cx="3407446" cy="49229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3709" y="7147716"/>
              <a:ext cx="3407446" cy="49229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7152" y="1566987"/>
            <a:ext cx="3672312" cy="42356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0919" y="4294347"/>
            <a:ext cx="4324834" cy="11849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00599" y="5404381"/>
            <a:ext cx="2231542" cy="4063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6505988" y="5556352"/>
            <a:ext cx="1927601" cy="4063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2817" y="6708138"/>
            <a:ext cx="3259973" cy="2535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23077" y="1255883"/>
            <a:ext cx="2501274" cy="2850507"/>
            <a:chOff x="14623077" y="1255883"/>
            <a:chExt cx="2501274" cy="28505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4623077" y="1255883"/>
              <a:ext cx="2501274" cy="2850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70353" y="6412438"/>
            <a:ext cx="2187332" cy="2187332"/>
            <a:chOff x="14670353" y="6412438"/>
            <a:chExt cx="2187332" cy="21873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4670353" y="6412438"/>
              <a:ext cx="2187332" cy="21873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4347" y="6035608"/>
            <a:ext cx="1588781" cy="2903259"/>
            <a:chOff x="10954347" y="6035608"/>
            <a:chExt cx="1588781" cy="29032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0954347" y="6035608"/>
              <a:ext cx="1588781" cy="2903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7066" y="1261142"/>
            <a:ext cx="3476964" cy="169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2713" y="7196079"/>
            <a:ext cx="2678918" cy="431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9649" y="6874183"/>
            <a:ext cx="1674496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68511" y="6285228"/>
            <a:ext cx="1540619" cy="59864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15190" y="5684458"/>
            <a:ext cx="2617612" cy="4317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3990" y="5281144"/>
            <a:ext cx="1929487" cy="5993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0455" y="6224990"/>
            <a:ext cx="1755923" cy="5841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44008" y="4478094"/>
            <a:ext cx="1794147" cy="5986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18696" y="4281870"/>
            <a:ext cx="1716324" cy="1716324"/>
            <a:chOff x="3018696" y="4281870"/>
            <a:chExt cx="1716324" cy="17163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8696" y="4281870"/>
              <a:ext cx="1716324" cy="1716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33254" y="6803781"/>
            <a:ext cx="646460" cy="512417"/>
            <a:chOff x="14333254" y="6803781"/>
            <a:chExt cx="646460" cy="5124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33254" y="6803781"/>
              <a:ext cx="646460" cy="5124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5587" y="5995530"/>
            <a:ext cx="3593329" cy="234127"/>
            <a:chOff x="2105587" y="5995530"/>
            <a:chExt cx="3593329" cy="2341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5587" y="5995530"/>
              <a:ext cx="3593329" cy="234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7817" y="5995530"/>
            <a:ext cx="3593329" cy="234127"/>
            <a:chOff x="5697817" y="5995530"/>
            <a:chExt cx="3593329" cy="2341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7817" y="5995530"/>
              <a:ext cx="3593329" cy="234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1622" y="5998193"/>
            <a:ext cx="3593329" cy="234127"/>
            <a:chOff x="9281622" y="5998193"/>
            <a:chExt cx="3593329" cy="2341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81622" y="5998193"/>
              <a:ext cx="3593329" cy="2341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59820" y="5998193"/>
            <a:ext cx="3593329" cy="234127"/>
            <a:chOff x="12859820" y="5998193"/>
            <a:chExt cx="3593329" cy="2341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59820" y="5998193"/>
              <a:ext cx="3593329" cy="234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60656" y="4100879"/>
            <a:ext cx="3032404" cy="2083957"/>
            <a:chOff x="2360656" y="4100879"/>
            <a:chExt cx="3032404" cy="20839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60656" y="4100879"/>
              <a:ext cx="3032404" cy="20839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20125" y="4284695"/>
            <a:ext cx="1716324" cy="1716324"/>
            <a:chOff x="10220125" y="4284695"/>
            <a:chExt cx="1716324" cy="17163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20125" y="4284695"/>
              <a:ext cx="1716324" cy="17163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98323" y="6328073"/>
            <a:ext cx="1716324" cy="1716324"/>
            <a:chOff x="13798323" y="6328073"/>
            <a:chExt cx="1716324" cy="17163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98323" y="6328073"/>
              <a:ext cx="1716324" cy="17163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36319" y="6328073"/>
            <a:ext cx="1716324" cy="1716324"/>
            <a:chOff x="6636319" y="6328073"/>
            <a:chExt cx="1716324" cy="17163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6319" y="6328073"/>
              <a:ext cx="1716324" cy="17163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26010" y="6546271"/>
            <a:ext cx="1260949" cy="1279927"/>
            <a:chOff x="14026010" y="6546271"/>
            <a:chExt cx="1260949" cy="12799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26010" y="6546271"/>
              <a:ext cx="1260949" cy="12799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94372" y="6594792"/>
            <a:ext cx="2416665" cy="1268749"/>
            <a:chOff x="6294372" y="6594792"/>
            <a:chExt cx="2416665" cy="12687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94372" y="6594792"/>
              <a:ext cx="2416665" cy="12687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30864" y="4526338"/>
            <a:ext cx="1694846" cy="1271134"/>
            <a:chOff x="10230864" y="4526338"/>
            <a:chExt cx="1694846" cy="127113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0864" y="4526338"/>
              <a:ext cx="1694846" cy="127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2981" y="199239"/>
            <a:ext cx="3798275" cy="169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28186" y="1386158"/>
            <a:ext cx="15292067" cy="8773737"/>
            <a:chOff x="1428186" y="1386158"/>
            <a:chExt cx="15292067" cy="87737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186" y="1386158"/>
              <a:ext cx="15292067" cy="87737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2980" y="199239"/>
            <a:ext cx="2293135" cy="1693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8678" y="2224902"/>
            <a:ext cx="8145042" cy="7271668"/>
            <a:chOff x="498678" y="2224902"/>
            <a:chExt cx="8145042" cy="72716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099211" y="-936300"/>
              <a:ext cx="16290085" cy="1454333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678" y="2224902"/>
              <a:ext cx="8145042" cy="72716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224902"/>
            <a:ext cx="7808212" cy="7271668"/>
            <a:chOff x="9142857" y="2224902"/>
            <a:chExt cx="7808212" cy="72716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3383" y="-936300"/>
              <a:ext cx="15616425" cy="1454333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224902"/>
              <a:ext cx="7808212" cy="7271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2980" y="199239"/>
            <a:ext cx="2927984" cy="1693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51986" y="4809039"/>
            <a:ext cx="9149707" cy="5228457"/>
            <a:chOff x="7851986" y="4809039"/>
            <a:chExt cx="9149707" cy="5228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8402" y="2536080"/>
              <a:ext cx="18299414" cy="1045691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1986" y="4809039"/>
              <a:ext cx="9149707" cy="52284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336" y="2046558"/>
            <a:ext cx="6568824" cy="7760270"/>
            <a:chOff x="601336" y="2046558"/>
            <a:chExt cx="6568824" cy="77602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254319" y="-1404821"/>
              <a:ext cx="13137649" cy="1552054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336" y="2046558"/>
              <a:ext cx="6568824" cy="77602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4272" y="368218"/>
            <a:ext cx="8471680" cy="3818017"/>
            <a:chOff x="8784272" y="368218"/>
            <a:chExt cx="8471680" cy="38180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7639" y="-1291583"/>
              <a:ext cx="16943361" cy="763603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4272" y="368218"/>
              <a:ext cx="8471680" cy="3818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6711" y="450877"/>
            <a:ext cx="15018284" cy="1693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8427" y="2085725"/>
            <a:ext cx="7973237" cy="7625415"/>
            <a:chOff x="538427" y="2085725"/>
            <a:chExt cx="7973237" cy="7625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950470" y="-1229261"/>
              <a:ext cx="15946474" cy="1525083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427" y="2085725"/>
              <a:ext cx="7973237" cy="7625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085725"/>
            <a:ext cx="8418503" cy="7625415"/>
            <a:chOff x="9142857" y="2085725"/>
            <a:chExt cx="8418503" cy="7625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1327" y="-1229261"/>
              <a:ext cx="16837007" cy="1525083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085725"/>
              <a:ext cx="8418503" cy="7625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4233" y="450877"/>
            <a:ext cx="13967766" cy="1693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0274" y="2122030"/>
            <a:ext cx="7633028" cy="7193916"/>
            <a:chOff x="1130274" y="2122030"/>
            <a:chExt cx="7633028" cy="71939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16682" y="-1005371"/>
              <a:ext cx="15266055" cy="1438783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274" y="2122030"/>
              <a:ext cx="7633028" cy="7193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33778" y="2122030"/>
            <a:ext cx="7630930" cy="7214886"/>
            <a:chOff x="9533778" y="2122030"/>
            <a:chExt cx="7630930" cy="72148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9239" y="-1014488"/>
              <a:ext cx="15261860" cy="1442977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3778" y="2122030"/>
              <a:ext cx="7630930" cy="7214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45590"/>
            <a:ext cx="17685843" cy="9594534"/>
            <a:chOff x="299936" y="345590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45590"/>
              <a:ext cx="17685843" cy="9594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6381" y="432446"/>
            <a:ext cx="9200621" cy="3400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051" y="5762473"/>
            <a:ext cx="927905" cy="108070"/>
            <a:chOff x="8499051" y="5762473"/>
            <a:chExt cx="927905" cy="1080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499051" y="5762473"/>
              <a:ext cx="927905" cy="1080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2202" y="6418183"/>
            <a:ext cx="13898605" cy="12190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13169" y="5221143"/>
            <a:ext cx="2231542" cy="4063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6829057" y="5265812"/>
            <a:ext cx="1275369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2381" y="3374751"/>
            <a:ext cx="2716016" cy="2701440"/>
            <a:chOff x="1882381" y="3374751"/>
            <a:chExt cx="2716016" cy="27014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700" y="2200357"/>
              <a:ext cx="5432032" cy="540288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2381" y="3374751"/>
              <a:ext cx="2716016" cy="2701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1048" y="3584449"/>
            <a:ext cx="2444439" cy="2357995"/>
            <a:chOff x="2091048" y="3584449"/>
            <a:chExt cx="2444439" cy="2357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1048" y="3584449"/>
              <a:ext cx="2444439" cy="2357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84849" y="3374751"/>
            <a:ext cx="2716016" cy="2701440"/>
            <a:chOff x="7784849" y="3374751"/>
            <a:chExt cx="2716016" cy="27014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3168" y="2200357"/>
              <a:ext cx="5432032" cy="540288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4849" y="3374751"/>
              <a:ext cx="2716016" cy="27014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71949" y="3323635"/>
            <a:ext cx="2716016" cy="2701440"/>
            <a:chOff x="4871949" y="3323635"/>
            <a:chExt cx="2716016" cy="2701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0268" y="2149242"/>
              <a:ext cx="5432032" cy="540288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1949" y="3323635"/>
              <a:ext cx="2716016" cy="27014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1246" y="3374751"/>
            <a:ext cx="2716016" cy="2701440"/>
            <a:chOff x="13671246" y="3374751"/>
            <a:chExt cx="2716016" cy="27014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9565" y="2200357"/>
              <a:ext cx="5432032" cy="540288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1246" y="3374751"/>
              <a:ext cx="2716016" cy="27014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10458" y="3557264"/>
            <a:ext cx="3137301" cy="2539896"/>
            <a:chOff x="4710458" y="3557264"/>
            <a:chExt cx="3137301" cy="25398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10458" y="3557264"/>
              <a:ext cx="3137301" cy="25398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78526" y="3584449"/>
            <a:ext cx="2128663" cy="2191501"/>
            <a:chOff x="8078526" y="3584449"/>
            <a:chExt cx="2128663" cy="21915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8526" y="3584449"/>
              <a:ext cx="2128663" cy="21915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06222" y="3584449"/>
            <a:ext cx="2518130" cy="2184140"/>
            <a:chOff x="13806222" y="3584449"/>
            <a:chExt cx="2518130" cy="21841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06222" y="3584449"/>
              <a:ext cx="2518130" cy="21841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96285" y="3374751"/>
            <a:ext cx="2716016" cy="2701440"/>
            <a:chOff x="10796285" y="3374751"/>
            <a:chExt cx="2716016" cy="27014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4604" y="2200357"/>
              <a:ext cx="5432032" cy="5402880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96285" y="3374751"/>
              <a:ext cx="2716016" cy="270144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24738" y="7618881"/>
            <a:ext cx="2492064" cy="114987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953693" y="3416690"/>
            <a:ext cx="2401200" cy="2401200"/>
            <a:chOff x="10953693" y="3416690"/>
            <a:chExt cx="2401200" cy="240120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3693" y="3416690"/>
              <a:ext cx="2401200" cy="240120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89917" y="7618884"/>
            <a:ext cx="3506703" cy="114987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05636" y="7618884"/>
            <a:ext cx="3448399" cy="114987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99176" y="7618881"/>
            <a:ext cx="2759204" cy="114987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74176" y="7598290"/>
            <a:ext cx="3057198" cy="11498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4233" y="450877"/>
            <a:ext cx="13967766" cy="1693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219381"/>
            <a:ext cx="7598514" cy="7403686"/>
            <a:chOff x="9142857" y="2219381"/>
            <a:chExt cx="7598514" cy="74036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6849" y="-999213"/>
              <a:ext cx="15197028" cy="148073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219381"/>
              <a:ext cx="7598514" cy="7403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9305" y="2219381"/>
            <a:ext cx="7339450" cy="7403686"/>
            <a:chOff x="1109305" y="2219381"/>
            <a:chExt cx="7339450" cy="74036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81364" y="-1003406"/>
              <a:ext cx="14678899" cy="1480737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305" y="2219381"/>
              <a:ext cx="7339450" cy="7403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7066" y="1261142"/>
            <a:ext cx="2974562" cy="169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0414" y="2759643"/>
            <a:ext cx="14784886" cy="6573364"/>
            <a:chOff x="1750414" y="2759643"/>
            <a:chExt cx="14784886" cy="65733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91109" y="-121030"/>
              <a:ext cx="29569772" cy="131467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0414" y="2759643"/>
              <a:ext cx="14784886" cy="6573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112" y="19850"/>
            <a:ext cx="6336149" cy="169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95479" y="2138322"/>
            <a:ext cx="7439470" cy="7186973"/>
            <a:chOff x="9595479" y="2138322"/>
            <a:chExt cx="7439470" cy="71869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4847" y="-986061"/>
              <a:ext cx="14878941" cy="1437394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5479" y="2138322"/>
              <a:ext cx="7439470" cy="7186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3533" y="2203932"/>
            <a:ext cx="7818024" cy="7079423"/>
            <a:chOff x="1053533" y="2203932"/>
            <a:chExt cx="7818024" cy="70794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393396" y="-873696"/>
              <a:ext cx="15636048" cy="1415884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533" y="2203932"/>
              <a:ext cx="7818024" cy="7079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112" y="19850"/>
            <a:ext cx="6336149" cy="16938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4713" y="2013106"/>
            <a:ext cx="15638229" cy="7347837"/>
            <a:chOff x="1344713" y="2013106"/>
            <a:chExt cx="15638229" cy="7347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94798" y="-1181209"/>
              <a:ext cx="31276458" cy="1469567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713" y="2013106"/>
              <a:ext cx="15638229" cy="7347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96587"/>
            <a:ext cx="17685843" cy="9594534"/>
            <a:chOff x="299936" y="396587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96587"/>
              <a:ext cx="17685843" cy="9594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57148" y="1566986"/>
            <a:ext cx="3672314" cy="4235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9045" y="6644814"/>
            <a:ext cx="2640063" cy="16452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0919" y="4294347"/>
            <a:ext cx="4072457" cy="11849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00599" y="5404381"/>
            <a:ext cx="2231542" cy="406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6505988" y="5556352"/>
            <a:ext cx="1927601" cy="4063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06359" y="7219634"/>
            <a:ext cx="10060194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0412" y="263254"/>
            <a:ext cx="17685843" cy="9594534"/>
            <a:chOff x="290412" y="263254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412" y="263254"/>
              <a:ext cx="17685843" cy="9594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300599" y="5404381"/>
            <a:ext cx="2231542" cy="4063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505988" y="5556352"/>
            <a:ext cx="1927601" cy="4063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2614" y="418278"/>
            <a:ext cx="3647874" cy="1693857"/>
          </a:xfrm>
          <a:prstGeom prst="rect">
            <a:avLst/>
          </a:prstGeom>
        </p:spPr>
      </p:pic>
      <p:pic>
        <p:nvPicPr>
          <p:cNvPr id="2" name="KakaoTalk_20220107_153711589">
            <a:hlinkClick r:id="" action="ppaction://media"/>
            <a:extLst>
              <a:ext uri="{FF2B5EF4-FFF2-40B4-BE49-F238E27FC236}">
                <a16:creationId xmlns:a16="http://schemas.microsoft.com/office/drawing/2014/main" id="{07F5C529-5EB9-4EA1-AA58-7A7DBDD424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39932" y="1740352"/>
            <a:ext cx="15623390" cy="7734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00599" y="5404381"/>
            <a:ext cx="2231542" cy="4063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505988" y="5556352"/>
            <a:ext cx="1927601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163" y="6033987"/>
            <a:ext cx="10632752" cy="457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2330" y="1868794"/>
            <a:ext cx="2034149" cy="1693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757134" y="4567881"/>
            <a:ext cx="8254525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55430" y="5291810"/>
            <a:ext cx="9152674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300599" y="5404381"/>
            <a:ext cx="2231542" cy="4063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505988" y="5556352"/>
            <a:ext cx="1927601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8434" y="502157"/>
            <a:ext cx="3647874" cy="16938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4088" y="4446488"/>
            <a:ext cx="8905023" cy="12190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6461" y="739719"/>
            <a:ext cx="16132792" cy="8806277"/>
            <a:chOff x="1076461" y="739719"/>
            <a:chExt cx="16132792" cy="8806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61" y="739719"/>
              <a:ext cx="16132792" cy="8806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1197" y="-1000216"/>
            <a:ext cx="1796547" cy="3468238"/>
            <a:chOff x="15801197" y="-1000216"/>
            <a:chExt cx="1796547" cy="3468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5801197" y="-1000216"/>
              <a:ext cx="1796547" cy="3468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887" y="467451"/>
            <a:ext cx="2267479" cy="2267479"/>
            <a:chOff x="370887" y="467451"/>
            <a:chExt cx="2267479" cy="2267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0887" y="467451"/>
              <a:ext cx="2267479" cy="2267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6" y="7314610"/>
            <a:ext cx="3025801" cy="4891661"/>
            <a:chOff x="114286" y="7314610"/>
            <a:chExt cx="3025801" cy="4891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4286" y="7314610"/>
              <a:ext cx="3025801" cy="4891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7867" y="7123126"/>
            <a:ext cx="2032881" cy="3714784"/>
            <a:chOff x="15897867" y="7123126"/>
            <a:chExt cx="2032881" cy="3714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897867" y="7123126"/>
              <a:ext cx="2032881" cy="37147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39146" y="7981274"/>
            <a:ext cx="5975322" cy="6095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40698" y="7246041"/>
            <a:ext cx="3918501" cy="9142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300599" y="5221143"/>
            <a:ext cx="2231542" cy="406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6107" y="2876888"/>
            <a:ext cx="10429167" cy="36991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16427879" y="5300582"/>
            <a:ext cx="2078251" cy="4063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23554" y="7314610"/>
            <a:ext cx="3085714" cy="1366751"/>
            <a:chOff x="5323554" y="7314610"/>
            <a:chExt cx="3085714" cy="13667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23554" y="7314610"/>
              <a:ext cx="3085714" cy="13667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0000" y="1611471"/>
            <a:ext cx="3085714" cy="30857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04478" y="3419450"/>
            <a:ext cx="808010" cy="1476516"/>
            <a:chOff x="13904478" y="3419450"/>
            <a:chExt cx="808010" cy="1476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904478" y="3419450"/>
              <a:ext cx="808010" cy="1476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86484" y="3521249"/>
            <a:ext cx="761291" cy="1099995"/>
            <a:chOff x="10086484" y="3521249"/>
            <a:chExt cx="761291" cy="10999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6484" y="3521249"/>
              <a:ext cx="761291" cy="109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74192" y="3590821"/>
            <a:ext cx="960850" cy="960850"/>
            <a:chOff x="2374192" y="3590821"/>
            <a:chExt cx="960850" cy="9608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374192" y="3590821"/>
              <a:ext cx="960850" cy="9608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14796" y="3564334"/>
            <a:ext cx="898910" cy="1024418"/>
            <a:chOff x="6214796" y="3564334"/>
            <a:chExt cx="898910" cy="10244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214796" y="3564334"/>
              <a:ext cx="898910" cy="10244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9205" y="722898"/>
            <a:ext cx="1596242" cy="507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20571" y="3508711"/>
            <a:ext cx="2862359" cy="33015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1107" y="6312354"/>
            <a:ext cx="2494538" cy="9650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51971" y="3508711"/>
            <a:ext cx="2937218" cy="33015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7373" y="6312354"/>
            <a:ext cx="2907571" cy="9650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00820" y="7857820"/>
            <a:ext cx="2880393" cy="4571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38872" y="3508711"/>
            <a:ext cx="3091834" cy="33015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23630" y="6312354"/>
            <a:ext cx="3522288" cy="9650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52730" y="3508711"/>
            <a:ext cx="3091834" cy="33015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52859" y="6312354"/>
            <a:ext cx="3316738" cy="9650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62607" y="7857820"/>
            <a:ext cx="3407009" cy="185309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313169" y="5221143"/>
            <a:ext cx="2231542" cy="40633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16719650" y="5156405"/>
            <a:ext cx="1494183" cy="4063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33764" y="7835011"/>
            <a:ext cx="2849736" cy="4816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94557" y="7857820"/>
            <a:ext cx="2594915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45590"/>
            <a:ext cx="17685843" cy="9594534"/>
            <a:chOff x="299936" y="345590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45590"/>
              <a:ext cx="17685843" cy="9594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1174" y="2622403"/>
            <a:ext cx="4973160" cy="4973160"/>
            <a:chOff x="11061174" y="2622403"/>
            <a:chExt cx="4973160" cy="4973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061174" y="2622403"/>
              <a:ext cx="4973160" cy="4973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7152" y="1566987"/>
            <a:ext cx="3672312" cy="42356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2344" y="4605507"/>
            <a:ext cx="3062936" cy="1184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24320" y="1320168"/>
            <a:ext cx="2566698" cy="2925066"/>
            <a:chOff x="14024320" y="1320168"/>
            <a:chExt cx="2566698" cy="29250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024320" y="1320168"/>
              <a:ext cx="2566698" cy="29250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42241" y="5939736"/>
            <a:ext cx="2047391" cy="2958289"/>
            <a:chOff x="10342241" y="5939736"/>
            <a:chExt cx="2047391" cy="29582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42241" y="5939736"/>
              <a:ext cx="2047391" cy="2958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3175" y="7040499"/>
            <a:ext cx="1525967" cy="2788475"/>
            <a:chOff x="14903175" y="7040499"/>
            <a:chExt cx="1525967" cy="27884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4903175" y="7040499"/>
              <a:ext cx="1525967" cy="278847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72027" y="5221143"/>
            <a:ext cx="2231542" cy="406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760792" y="5156405"/>
            <a:ext cx="1494183" cy="4063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38366" y="3982550"/>
            <a:ext cx="12457143" cy="4093996"/>
            <a:chOff x="3038366" y="3982550"/>
            <a:chExt cx="12457143" cy="40939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8366" y="3982550"/>
              <a:ext cx="12457143" cy="4093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8067" y="4225482"/>
            <a:ext cx="11877741" cy="3608132"/>
            <a:chOff x="3328067" y="4225482"/>
            <a:chExt cx="11877741" cy="36081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8067" y="4225482"/>
              <a:ext cx="11877741" cy="36081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82089" y="4765257"/>
            <a:ext cx="10569697" cy="2528581"/>
            <a:chOff x="3982089" y="4765257"/>
            <a:chExt cx="10569697" cy="25285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2089" y="4765257"/>
              <a:ext cx="10569697" cy="25285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5919" y="3876650"/>
            <a:ext cx="1000346" cy="1000346"/>
            <a:chOff x="8755919" y="3876650"/>
            <a:chExt cx="1000346" cy="10003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5919" y="3876650"/>
              <a:ext cx="1000346" cy="10003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49180" y="7076200"/>
            <a:ext cx="1000346" cy="1000346"/>
            <a:chOff x="13449180" y="7076200"/>
            <a:chExt cx="1000346" cy="10003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9180" y="7076200"/>
              <a:ext cx="1000346" cy="10003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8971" y="1485293"/>
            <a:ext cx="4369271" cy="1693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64395" y="1932997"/>
            <a:ext cx="4115405" cy="6404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06001" y="5419860"/>
            <a:ext cx="1000346" cy="1000346"/>
            <a:chOff x="3106001" y="5419860"/>
            <a:chExt cx="1000346" cy="10003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6001" y="5419860"/>
              <a:ext cx="1000346" cy="100034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3544" y="2896096"/>
            <a:ext cx="1704922" cy="7704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12001" y="2841867"/>
            <a:ext cx="1516902" cy="7704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366162" y="5700987"/>
            <a:ext cx="4023343" cy="7249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97926" y="8633733"/>
            <a:ext cx="4023343" cy="7249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38708" y="5220044"/>
            <a:ext cx="4379436" cy="1904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90747" y="3560145"/>
            <a:ext cx="122521" cy="609059"/>
            <a:chOff x="9190747" y="3560145"/>
            <a:chExt cx="122521" cy="6090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90747" y="3560145"/>
              <a:ext cx="122521" cy="60905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64866" y="4175020"/>
            <a:ext cx="848316" cy="4419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49353" y="7833614"/>
            <a:ext cx="122521" cy="609059"/>
            <a:chOff x="13949353" y="7833614"/>
            <a:chExt cx="122521" cy="6090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3949353" y="7833614"/>
              <a:ext cx="122521" cy="6090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97830" y="5668330"/>
            <a:ext cx="119259" cy="592847"/>
            <a:chOff x="2797830" y="5668330"/>
            <a:chExt cx="119259" cy="5928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340000">
              <a:off x="2797830" y="5668330"/>
              <a:ext cx="119259" cy="59284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72853" y="5715441"/>
            <a:ext cx="848316" cy="4419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64597" y="7388549"/>
            <a:ext cx="848316" cy="4419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76458" y="4320206"/>
            <a:ext cx="151764" cy="305110"/>
            <a:chOff x="10876458" y="4320206"/>
            <a:chExt cx="151764" cy="3051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0876458" y="4320206"/>
              <a:ext cx="151764" cy="3051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805754" y="5801111"/>
            <a:ext cx="151764" cy="305110"/>
            <a:chOff x="14805754" y="5801111"/>
            <a:chExt cx="151764" cy="30511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4805754" y="5801111"/>
              <a:ext cx="151764" cy="3051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955693" y="7425253"/>
            <a:ext cx="151764" cy="305110"/>
            <a:chOff x="10955693" y="7425253"/>
            <a:chExt cx="151764" cy="3051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55693" y="7425253"/>
              <a:ext cx="151764" cy="3051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92276" y="7425253"/>
            <a:ext cx="151764" cy="305110"/>
            <a:chOff x="7392276" y="7425253"/>
            <a:chExt cx="151764" cy="3051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92276" y="7425253"/>
              <a:ext cx="151764" cy="3051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92276" y="4329203"/>
            <a:ext cx="151764" cy="305110"/>
            <a:chOff x="7392276" y="4329203"/>
            <a:chExt cx="151764" cy="30511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7392276" y="4329203"/>
              <a:ext cx="151764" cy="30511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-313169" y="5221143"/>
            <a:ext cx="2231542" cy="40633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5400000">
            <a:off x="16584238" y="5020992"/>
            <a:ext cx="1765008" cy="40633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201898" y="3876650"/>
            <a:ext cx="1000346" cy="1000346"/>
            <a:chOff x="12201898" y="3876650"/>
            <a:chExt cx="1000346" cy="100034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01898" y="3876650"/>
              <a:ext cx="1000346" cy="10003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636726" y="3560145"/>
            <a:ext cx="122521" cy="609059"/>
            <a:chOff x="12636726" y="3560145"/>
            <a:chExt cx="122521" cy="60905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636726" y="3560145"/>
              <a:ext cx="122521" cy="60905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210845" y="4175020"/>
            <a:ext cx="848316" cy="4419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619420" y="7173047"/>
            <a:ext cx="1000346" cy="1000346"/>
            <a:chOff x="8619420" y="7173047"/>
            <a:chExt cx="1000346" cy="100034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19420" y="7173047"/>
              <a:ext cx="1000346" cy="100034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649443" y="7491111"/>
            <a:ext cx="848316" cy="44193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081597" y="8111178"/>
            <a:ext cx="122521" cy="609059"/>
            <a:chOff x="9081597" y="8111178"/>
            <a:chExt cx="122521" cy="60905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9081597" y="8111178"/>
              <a:ext cx="122521" cy="60905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180047" y="8788887"/>
            <a:ext cx="4023343" cy="431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45590"/>
            <a:ext cx="17685843" cy="9594534"/>
            <a:chOff x="299936" y="345590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45590"/>
              <a:ext cx="17685843" cy="9594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5248" y="1566987"/>
            <a:ext cx="3672312" cy="42356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0919" y="4294347"/>
            <a:ext cx="3570068" cy="11849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464846" y="5556352"/>
            <a:ext cx="1927601" cy="406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173" y="6980058"/>
            <a:ext cx="4700626" cy="1987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39413" y="2767791"/>
            <a:ext cx="4311921" cy="4913960"/>
            <a:chOff x="11639413" y="2767791"/>
            <a:chExt cx="4311921" cy="49139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639413" y="2767791"/>
              <a:ext cx="4311921" cy="4913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70353" y="6412438"/>
            <a:ext cx="2721004" cy="2721004"/>
            <a:chOff x="14670353" y="6412438"/>
            <a:chExt cx="2721004" cy="27210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4670353" y="6412438"/>
              <a:ext cx="2721004" cy="27210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50239" y="863295"/>
            <a:ext cx="2047391" cy="2958289"/>
            <a:chOff x="16650239" y="863295"/>
            <a:chExt cx="2047391" cy="29582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650239" y="863295"/>
              <a:ext cx="2047391" cy="2958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9109" y="2022716"/>
            <a:ext cx="1588781" cy="2903259"/>
            <a:chOff x="11259109" y="2022716"/>
            <a:chExt cx="1588781" cy="29032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1259109" y="2022716"/>
              <a:ext cx="1588781" cy="2903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7066" y="1261142"/>
            <a:ext cx="6153891" cy="16938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9184" y="3494828"/>
            <a:ext cx="9530238" cy="61138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58970" y="1955632"/>
            <a:ext cx="5347792" cy="7711837"/>
            <a:chOff x="11558970" y="1955632"/>
            <a:chExt cx="5347792" cy="77118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58970" y="1955632"/>
              <a:ext cx="5347792" cy="7711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0484" y="296529"/>
            <a:ext cx="6153891" cy="16938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329433" y="5420940"/>
            <a:ext cx="2198426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41741" y="5404381"/>
            <a:ext cx="2231542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5622" y="2380079"/>
            <a:ext cx="7923510" cy="7313201"/>
            <a:chOff x="565622" y="2380079"/>
            <a:chExt cx="7923510" cy="73132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918790" y="-799179"/>
              <a:ext cx="15847020" cy="146264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622" y="2380079"/>
              <a:ext cx="7923510" cy="7313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423568"/>
            <a:ext cx="4813516" cy="4660928"/>
            <a:chOff x="9142857" y="423568"/>
            <a:chExt cx="4813516" cy="46609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0324" y="-1602671"/>
              <a:ext cx="9627033" cy="932185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23568"/>
              <a:ext cx="4813516" cy="4660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23810" y="5142857"/>
            <a:ext cx="8113095" cy="4703541"/>
            <a:chOff x="9023810" y="5142857"/>
            <a:chExt cx="8113095" cy="4703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4269" y="3098093"/>
              <a:ext cx="16226190" cy="940708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3810" y="5142857"/>
              <a:ext cx="8113095" cy="4703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9877" y="947044"/>
            <a:ext cx="9039542" cy="16938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92719" y="4058099"/>
            <a:ext cx="6935860" cy="495852"/>
            <a:chOff x="-892719" y="4058099"/>
            <a:chExt cx="6935860" cy="4958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892719" y="4058099"/>
              <a:ext cx="6935860" cy="495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4392" y="4562861"/>
            <a:ext cx="5926336" cy="495852"/>
            <a:chOff x="1224392" y="4562861"/>
            <a:chExt cx="5926336" cy="4958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224392" y="4562861"/>
              <a:ext cx="5926336" cy="4958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77599" y="4658099"/>
            <a:ext cx="5735860" cy="495852"/>
            <a:chOff x="2877599" y="4658099"/>
            <a:chExt cx="5735860" cy="4958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877599" y="4658099"/>
              <a:ext cx="5735860" cy="4958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3250" y="4724089"/>
            <a:ext cx="5639269" cy="495852"/>
            <a:chOff x="4363250" y="4724089"/>
            <a:chExt cx="5639269" cy="4958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363250" y="4724089"/>
              <a:ext cx="5639269" cy="4958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300599" y="5404381"/>
            <a:ext cx="2231542" cy="4063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35873" y="7874358"/>
            <a:ext cx="1313142" cy="10637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20851" y="4757041"/>
            <a:ext cx="1305620" cy="71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17953" y="4897596"/>
            <a:ext cx="1277791" cy="7166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93185" y="5089111"/>
            <a:ext cx="1278010" cy="7166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72520" y="7874358"/>
            <a:ext cx="1492737" cy="5986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80149" y="7874358"/>
            <a:ext cx="1492737" cy="10637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54520" y="7874358"/>
            <a:ext cx="1325996" cy="10637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84904" y="-675616"/>
            <a:ext cx="1177956" cy="4560735"/>
            <a:chOff x="14084904" y="-675616"/>
            <a:chExt cx="1177956" cy="45607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4084904" y="-675616"/>
              <a:ext cx="1177956" cy="45607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11100" y="-342797"/>
            <a:ext cx="1177956" cy="6236926"/>
            <a:chOff x="11711100" y="-342797"/>
            <a:chExt cx="1177956" cy="62369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1711100" y="-342797"/>
              <a:ext cx="1177956" cy="623692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2802924" y="2349964"/>
            <a:ext cx="2157276" cy="59864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21619" y="3077739"/>
            <a:ext cx="1364617" cy="7166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10525755" y="4284766"/>
            <a:ext cx="2019587" cy="59864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47859" y="5009487"/>
            <a:ext cx="1364617" cy="7166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5400000">
            <a:off x="16370575" y="5420940"/>
            <a:ext cx="2198426" cy="4063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94008" y="4583487"/>
            <a:ext cx="7129783" cy="110975"/>
            <a:chOff x="6794008" y="4583487"/>
            <a:chExt cx="7129783" cy="1109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6794008" y="4583487"/>
              <a:ext cx="7129783" cy="11097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85731" y="3727337"/>
            <a:ext cx="1277791" cy="7166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위 해서</cp:lastModifiedBy>
  <cp:revision>2</cp:revision>
  <dcterms:created xsi:type="dcterms:W3CDTF">2022-02-06T17:57:04Z</dcterms:created>
  <dcterms:modified xsi:type="dcterms:W3CDTF">2022-02-06T09:02:12Z</dcterms:modified>
</cp:coreProperties>
</file>